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gend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gend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gend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gend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gend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gend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gend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gend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gend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AD3CF"/>
          </a:solidFill>
        </a:fill>
      </a:tcStyle>
    </a:wholeTbl>
    <a:band2H>
      <a:tcTxStyle b="def" i="def"/>
      <a:tcStyle>
        <a:tcBdr/>
        <a:fill>
          <a:solidFill>
            <a:srgbClr val="F5EA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BDAD4"/>
          </a:solidFill>
        </a:fill>
      </a:tcStyle>
    </a:wholeTbl>
    <a:band2H>
      <a:tcTxStyle b="def" i="def"/>
      <a:tcStyle>
        <a:tcBdr/>
        <a:fill>
          <a:solidFill>
            <a:srgbClr val="EEEDEB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D5D6"/>
          </a:solidFill>
        </a:fill>
      </a:tcStyle>
    </a:wholeTbl>
    <a:band2H>
      <a:tcTxStyle b="def" i="def"/>
      <a:tcStyle>
        <a:tcBdr/>
        <a:fill>
          <a:solidFill>
            <a:srgbClr val="EBEB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4" name="Shape 10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b="1" sz="1200">
        <a:latin typeface="+mn-lt"/>
        <a:ea typeface="+mn-ea"/>
        <a:cs typeface="+mn-cs"/>
        <a:sym typeface="Agenda"/>
      </a:defRPr>
    </a:lvl1pPr>
    <a:lvl2pPr indent="228600" latinLnBrk="0">
      <a:defRPr b="1" sz="1200">
        <a:latin typeface="+mn-lt"/>
        <a:ea typeface="+mn-ea"/>
        <a:cs typeface="+mn-cs"/>
        <a:sym typeface="Agenda"/>
      </a:defRPr>
    </a:lvl2pPr>
    <a:lvl3pPr indent="457200" latinLnBrk="0">
      <a:defRPr b="1" sz="1200">
        <a:latin typeface="+mn-lt"/>
        <a:ea typeface="+mn-ea"/>
        <a:cs typeface="+mn-cs"/>
        <a:sym typeface="Agenda"/>
      </a:defRPr>
    </a:lvl3pPr>
    <a:lvl4pPr indent="685800" latinLnBrk="0">
      <a:defRPr b="1" sz="1200">
        <a:latin typeface="+mn-lt"/>
        <a:ea typeface="+mn-ea"/>
        <a:cs typeface="+mn-cs"/>
        <a:sym typeface="Agenda"/>
      </a:defRPr>
    </a:lvl4pPr>
    <a:lvl5pPr indent="914400" latinLnBrk="0">
      <a:defRPr b="1" sz="1200">
        <a:latin typeface="+mn-lt"/>
        <a:ea typeface="+mn-ea"/>
        <a:cs typeface="+mn-cs"/>
        <a:sym typeface="Agenda"/>
      </a:defRPr>
    </a:lvl5pPr>
    <a:lvl6pPr indent="1143000" latinLnBrk="0">
      <a:defRPr b="1" sz="1200">
        <a:latin typeface="+mn-lt"/>
        <a:ea typeface="+mn-ea"/>
        <a:cs typeface="+mn-cs"/>
        <a:sym typeface="Agenda"/>
      </a:defRPr>
    </a:lvl6pPr>
    <a:lvl7pPr indent="1371600" latinLnBrk="0">
      <a:defRPr b="1" sz="1200">
        <a:latin typeface="+mn-lt"/>
        <a:ea typeface="+mn-ea"/>
        <a:cs typeface="+mn-cs"/>
        <a:sym typeface="Agenda"/>
      </a:defRPr>
    </a:lvl7pPr>
    <a:lvl8pPr indent="1600200" latinLnBrk="0">
      <a:defRPr b="1" sz="1200">
        <a:latin typeface="+mn-lt"/>
        <a:ea typeface="+mn-ea"/>
        <a:cs typeface="+mn-cs"/>
        <a:sym typeface="Agenda"/>
      </a:defRPr>
    </a:lvl8pPr>
    <a:lvl9pPr indent="1828800" latinLnBrk="0">
      <a:defRPr b="1" sz="1200">
        <a:latin typeface="+mn-lt"/>
        <a:ea typeface="+mn-ea"/>
        <a:cs typeface="+mn-cs"/>
        <a:sym typeface="Agenda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" name="Rectangle 7"/>
          <p:cNvSpPr/>
          <p:nvPr/>
        </p:nvSpPr>
        <p:spPr>
          <a:xfrm>
            <a:off x="152400" y="153923"/>
            <a:ext cx="6705600" cy="6553201"/>
          </a:xfrm>
          <a:prstGeom prst="rect">
            <a:avLst/>
          </a:prstGeom>
          <a:solidFill>
            <a:srgbClr val="53494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" name="Texte niveau 1…"/>
          <p:cNvSpPr txBox="1"/>
          <p:nvPr>
            <p:ph type="body" sz="quarter" idx="1"/>
          </p:nvPr>
        </p:nvSpPr>
        <p:spPr>
          <a:xfrm>
            <a:off x="7010400" y="2052959"/>
            <a:ext cx="1981200" cy="1828801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 sz="1900">
                <a:solidFill>
                  <a:srgbClr val="FFFFFF"/>
                </a:solidFill>
              </a:defRPr>
            </a:lvl1pPr>
            <a:lvl2pPr marL="0" indent="457200">
              <a:buClrTx/>
              <a:buSzTx/>
              <a:buNone/>
              <a:defRPr sz="1900">
                <a:solidFill>
                  <a:srgbClr val="FFFFFF"/>
                </a:solidFill>
              </a:defRPr>
            </a:lvl2pPr>
            <a:lvl3pPr marL="0" indent="914400">
              <a:buClrTx/>
              <a:buSzTx/>
              <a:buNone/>
              <a:defRPr sz="1900">
                <a:solidFill>
                  <a:srgbClr val="FFFFFF"/>
                </a:solidFill>
              </a:defRPr>
            </a:lvl3pPr>
            <a:lvl4pPr marL="0" indent="1371600">
              <a:buClrTx/>
              <a:buSzTx/>
              <a:buNone/>
              <a:defRPr sz="1900">
                <a:solidFill>
                  <a:srgbClr val="FFFFFF"/>
                </a:solidFill>
              </a:defRPr>
            </a:lvl4pPr>
            <a:lvl5pPr marL="0" indent="1828800">
              <a:buClrTx/>
              <a:buSzTx/>
              <a:buNone/>
              <a:defRPr sz="1900">
                <a:solidFill>
                  <a:srgbClr val="FFFFFF"/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6" name="Texte du titre"/>
          <p:cNvSpPr txBox="1"/>
          <p:nvPr>
            <p:ph type="title"/>
          </p:nvPr>
        </p:nvSpPr>
        <p:spPr>
          <a:xfrm>
            <a:off x="457200" y="2052959"/>
            <a:ext cx="6324600" cy="1828801"/>
          </a:xfrm>
          <a:prstGeom prst="rect">
            <a:avLst/>
          </a:prstGeom>
        </p:spPr>
        <p:txBody>
          <a:bodyPr/>
          <a:lstStyle>
            <a:lvl1pPr algn="r">
              <a:defRPr spc="150" sz="4200"/>
            </a:lvl1pPr>
          </a:lstStyle>
          <a:p>
            <a:pPr/>
            <a:r>
              <a:t>Texte du titre</a:t>
            </a:r>
          </a:p>
        </p:txBody>
      </p:sp>
      <p:sp>
        <p:nvSpPr>
          <p:cNvPr id="1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5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2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rgbClr val="53494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" name="Rectangle 7"/>
          <p:cNvSpPr/>
          <p:nvPr/>
        </p:nvSpPr>
        <p:spPr>
          <a:xfrm>
            <a:off x="152400" y="153923"/>
            <a:ext cx="6705600" cy="65532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" name="Texte niveau 1…"/>
          <p:cNvSpPr txBox="1"/>
          <p:nvPr>
            <p:ph type="body" sz="quarter" idx="1"/>
          </p:nvPr>
        </p:nvSpPr>
        <p:spPr>
          <a:xfrm>
            <a:off x="7162799" y="2892276"/>
            <a:ext cx="1600202" cy="1645922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None/>
              <a:defRPr>
                <a:solidFill>
                  <a:srgbClr val="CCD1B9"/>
                </a:solidFill>
              </a:defRPr>
            </a:lvl1pPr>
            <a:lvl2pPr marL="0" indent="457200">
              <a:buClrTx/>
              <a:buSzTx/>
              <a:buNone/>
              <a:defRPr>
                <a:solidFill>
                  <a:srgbClr val="CCD1B9"/>
                </a:solidFill>
              </a:defRPr>
            </a:lvl2pPr>
            <a:lvl3pPr marL="0" indent="914400">
              <a:buClrTx/>
              <a:buSzTx/>
              <a:buNone/>
              <a:defRPr>
                <a:solidFill>
                  <a:srgbClr val="CCD1B9"/>
                </a:solidFill>
              </a:defRPr>
            </a:lvl3pPr>
            <a:lvl4pPr marL="0" indent="1371600">
              <a:buClrTx/>
              <a:buSzTx/>
              <a:buNone/>
              <a:defRPr>
                <a:solidFill>
                  <a:srgbClr val="CCD1B9"/>
                </a:solidFill>
              </a:defRPr>
            </a:lvl4pPr>
            <a:lvl5pPr marL="0" indent="1828800">
              <a:buClrTx/>
              <a:buSzTx/>
              <a:buNone/>
              <a:defRPr>
                <a:solidFill>
                  <a:srgbClr val="CCD1B9"/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6" name="Texte du titre"/>
          <p:cNvSpPr txBox="1"/>
          <p:nvPr>
            <p:ph type="title"/>
          </p:nvPr>
        </p:nvSpPr>
        <p:spPr>
          <a:xfrm>
            <a:off x="381000" y="2892276"/>
            <a:ext cx="6324600" cy="1645922"/>
          </a:xfrm>
          <a:prstGeom prst="rect">
            <a:avLst/>
          </a:prstGeom>
        </p:spPr>
        <p:txBody>
          <a:bodyPr/>
          <a:lstStyle>
            <a:lvl1pPr algn="r">
              <a:defRPr spc="150" sz="4200"/>
            </a:lvl1pPr>
          </a:lstStyle>
          <a:p>
            <a:pPr/>
            <a:r>
              <a:t>Texte du titre</a:t>
            </a:r>
          </a:p>
        </p:txBody>
      </p:sp>
      <p:sp>
        <p:nvSpPr>
          <p:cNvPr id="3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D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e niveau 1…"/>
          <p:cNvSpPr txBox="1"/>
          <p:nvPr>
            <p:ph type="body" sz="half" idx="1"/>
          </p:nvPr>
        </p:nvSpPr>
        <p:spPr>
          <a:xfrm>
            <a:off x="457200" y="1719072"/>
            <a:ext cx="4038600" cy="4407409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579119" indent="-213359">
              <a:spcBef>
                <a:spcPts val="600"/>
              </a:spcBef>
              <a:defRPr sz="2800"/>
            </a:lvl2pPr>
            <a:lvl3pPr marL="896112" indent="-256032">
              <a:spcBef>
                <a:spcPts val="600"/>
              </a:spcBef>
              <a:defRPr sz="2800"/>
            </a:lvl3pPr>
            <a:lvl4pPr marL="1198880" indent="-284480">
              <a:spcBef>
                <a:spcPts val="600"/>
              </a:spcBef>
              <a:defRPr sz="2800"/>
            </a:lvl4pPr>
            <a:lvl5pPr marL="1381760" indent="-284480">
              <a:spcBef>
                <a:spcPts val="600"/>
              </a:spcBef>
              <a:defRPr sz="28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5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e niveau 1…"/>
          <p:cNvSpPr txBox="1"/>
          <p:nvPr>
            <p:ph type="body" sz="quarter" idx="1"/>
          </p:nvPr>
        </p:nvSpPr>
        <p:spPr>
          <a:xfrm>
            <a:off x="457200" y="1722438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 algn="ctr">
              <a:spcBef>
                <a:spcPts val="500"/>
              </a:spcBef>
              <a:buClrTx/>
              <a:buSzTx/>
              <a:buNone/>
              <a:defRPr sz="2400"/>
            </a:lvl1pPr>
            <a:lvl2pPr marL="0" indent="457200" algn="ctr">
              <a:spcBef>
                <a:spcPts val="500"/>
              </a:spcBef>
              <a:buClrTx/>
              <a:buSzTx/>
              <a:buNone/>
              <a:defRPr sz="2400"/>
            </a:lvl2pPr>
            <a:lvl3pPr marL="0" indent="914400" algn="ctr">
              <a:spcBef>
                <a:spcPts val="500"/>
              </a:spcBef>
              <a:buClrTx/>
              <a:buSzTx/>
              <a:buNone/>
              <a:defRPr sz="2400"/>
            </a:lvl3pPr>
            <a:lvl4pPr marL="0" indent="1371600" algn="ctr">
              <a:spcBef>
                <a:spcPts val="500"/>
              </a:spcBef>
              <a:buClrTx/>
              <a:buSzTx/>
              <a:buNone/>
              <a:defRPr sz="2400"/>
            </a:lvl4pPr>
            <a:lvl5pPr marL="0" indent="1828800" algn="ctr">
              <a:spcBef>
                <a:spcPts val="500"/>
              </a:spcBef>
              <a:buClrTx/>
              <a:buSzTx/>
              <a:buNone/>
              <a:defRPr sz="2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4" name="Text Placeholder 4"/>
          <p:cNvSpPr/>
          <p:nvPr>
            <p:ph type="body" sz="quarter" idx="21"/>
          </p:nvPr>
        </p:nvSpPr>
        <p:spPr>
          <a:xfrm>
            <a:off x="4645025" y="1722438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 algn="ctr">
              <a:spcBef>
                <a:spcPts val="500"/>
              </a:spcBef>
              <a:buClrTx/>
              <a:buSzTx/>
              <a:buNone/>
              <a:defRPr spc="100" sz="2400"/>
            </a:pPr>
          </a:p>
        </p:txBody>
      </p:sp>
      <p:sp>
        <p:nvSpPr>
          <p:cNvPr id="55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4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4"/>
          <p:cNvSpPr/>
          <p:nvPr/>
        </p:nvSpPr>
        <p:spPr>
          <a:xfrm>
            <a:off x="152400" y="150919"/>
            <a:ext cx="8831803" cy="6556248"/>
          </a:xfrm>
          <a:prstGeom prst="rect">
            <a:avLst/>
          </a:prstGeom>
          <a:solidFill>
            <a:srgbClr val="CCD1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2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Contenu avec légende">
    <p:bg>
      <p:bgPr>
        <a:solidFill>
          <a:srgbClr val="CCD1B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0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1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solidFill>
            <a:srgbClr val="CCD1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2" name="Texte niveau 1…"/>
          <p:cNvSpPr txBox="1"/>
          <p:nvPr>
            <p:ph type="body" idx="1"/>
          </p:nvPr>
        </p:nvSpPr>
        <p:spPr>
          <a:xfrm>
            <a:off x="609600" y="304800"/>
            <a:ext cx="5867400" cy="5853113"/>
          </a:xfrm>
          <a:prstGeom prst="rect">
            <a:avLst/>
          </a:prstGeom>
        </p:spPr>
        <p:txBody>
          <a:bodyPr/>
          <a:lstStyle>
            <a:lvl1pPr>
              <a:spcBef>
                <a:spcPts val="700"/>
              </a:spcBef>
              <a:defRPr sz="3200"/>
            </a:lvl1pPr>
            <a:lvl2pPr marL="574765" indent="-209005">
              <a:spcBef>
                <a:spcPts val="700"/>
              </a:spcBef>
              <a:defRPr sz="3200"/>
            </a:lvl2pPr>
            <a:lvl3pPr marL="883920" indent="-243840">
              <a:spcBef>
                <a:spcPts val="700"/>
              </a:spcBef>
              <a:defRPr sz="3200"/>
            </a:lvl3pPr>
            <a:lvl4pPr marL="1207008" indent="-292608">
              <a:spcBef>
                <a:spcPts val="700"/>
              </a:spcBef>
              <a:defRPr sz="3200"/>
            </a:lvl4pPr>
            <a:lvl5pPr marL="1389888" indent="-292608">
              <a:spcBef>
                <a:spcPts val="700"/>
              </a:spcBef>
              <a:defRPr sz="32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83" name="Text Placeholder 3"/>
          <p:cNvSpPr/>
          <p:nvPr>
            <p:ph type="body" sz="quarter" idx="21"/>
          </p:nvPr>
        </p:nvSpPr>
        <p:spPr>
          <a:xfrm>
            <a:off x="7159752" y="2130551"/>
            <a:ext cx="1673352" cy="2816354"/>
          </a:xfrm>
          <a:prstGeom prst="rect">
            <a:avLst/>
          </a:prstGeom>
        </p:spPr>
        <p:txBody>
          <a:bodyPr lIns="0" tIns="0" rIns="0" bIns="0"/>
          <a:lstStyle/>
          <a:p>
            <a:pPr marL="0" indent="0">
              <a:spcBef>
                <a:spcPts val="300"/>
              </a:spcBef>
              <a:buClrTx/>
              <a:buSzTx/>
              <a:buNone/>
              <a:defRPr spc="100" sz="1400">
                <a:solidFill>
                  <a:srgbClr val="FFFFFF"/>
                </a:solidFill>
              </a:defRPr>
            </a:pPr>
          </a:p>
        </p:txBody>
      </p:sp>
      <p:sp>
        <p:nvSpPr>
          <p:cNvPr id="84" name="Texte du titre"/>
          <p:cNvSpPr txBox="1"/>
          <p:nvPr>
            <p:ph type="title"/>
          </p:nvPr>
        </p:nvSpPr>
        <p:spPr>
          <a:xfrm>
            <a:off x="7159752" y="457200"/>
            <a:ext cx="1675661" cy="1673352"/>
          </a:xfrm>
          <a:prstGeom prst="rect">
            <a:avLst/>
          </a:prstGeom>
        </p:spPr>
        <p:txBody>
          <a:bodyPr anchor="b"/>
          <a:lstStyle>
            <a:lvl1pPr algn="l">
              <a:defRPr spc="150" sz="2000"/>
            </a:lvl1pPr>
          </a:lstStyle>
          <a:p>
            <a:pPr/>
            <a:r>
              <a:t>Texte du titre</a:t>
            </a:r>
          </a:p>
        </p:txBody>
      </p:sp>
      <p:sp>
        <p:nvSpPr>
          <p:cNvPr id="8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Image avec légende">
    <p:bg>
      <p:bgPr>
        <a:solidFill>
          <a:srgbClr val="53494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3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rgbClr val="53494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4" name="Picture Placeholder 2"/>
          <p:cNvSpPr/>
          <p:nvPr>
            <p:ph type="pic" idx="21"/>
          </p:nvPr>
        </p:nvSpPr>
        <p:spPr>
          <a:xfrm>
            <a:off x="152400" y="152400"/>
            <a:ext cx="6705600" cy="65532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5" name="Texte niveau 1…"/>
          <p:cNvSpPr txBox="1"/>
          <p:nvPr>
            <p:ph type="body" sz="quarter" idx="1"/>
          </p:nvPr>
        </p:nvSpPr>
        <p:spPr>
          <a:xfrm>
            <a:off x="7162800" y="2133600"/>
            <a:ext cx="1676400" cy="297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300"/>
              </a:spcBef>
              <a:buClrTx/>
              <a:buSzTx/>
              <a:buNone/>
              <a:defRPr sz="1400">
                <a:solidFill>
                  <a:srgbClr val="FFFFFF"/>
                </a:solidFill>
              </a:defRPr>
            </a:lvl1pPr>
            <a:lvl2pPr marL="0" indent="457200">
              <a:spcBef>
                <a:spcPts val="300"/>
              </a:spcBef>
              <a:buClrTx/>
              <a:buSzTx/>
              <a:buNone/>
              <a:defRPr sz="1400">
                <a:solidFill>
                  <a:srgbClr val="FFFFFF"/>
                </a:solidFill>
              </a:defRPr>
            </a:lvl2pPr>
            <a:lvl3pPr marL="0" indent="914400">
              <a:spcBef>
                <a:spcPts val="300"/>
              </a:spcBef>
              <a:buClrTx/>
              <a:buSzTx/>
              <a:buNone/>
              <a:defRPr sz="1400">
                <a:solidFill>
                  <a:srgbClr val="FFFFFF"/>
                </a:solidFill>
              </a:defRPr>
            </a:lvl3pPr>
            <a:lvl4pPr marL="0" indent="1371600">
              <a:spcBef>
                <a:spcPts val="300"/>
              </a:spcBef>
              <a:buClrTx/>
              <a:buSzTx/>
              <a:buNone/>
              <a:defRPr sz="1400">
                <a:solidFill>
                  <a:srgbClr val="FFFFFF"/>
                </a:solidFill>
              </a:defRPr>
            </a:lvl4pPr>
            <a:lvl5pPr marL="0" indent="1828800">
              <a:spcBef>
                <a:spcPts val="300"/>
              </a:spcBef>
              <a:buClrTx/>
              <a:buSzTx/>
              <a:buNone/>
              <a:defRPr sz="1400">
                <a:solidFill>
                  <a:srgbClr val="FFFFFF"/>
                </a:solidFill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96" name="Texte du titre"/>
          <p:cNvSpPr txBox="1"/>
          <p:nvPr>
            <p:ph type="title"/>
          </p:nvPr>
        </p:nvSpPr>
        <p:spPr>
          <a:xfrm>
            <a:off x="7162800" y="460248"/>
            <a:ext cx="1676400" cy="1673352"/>
          </a:xfrm>
          <a:prstGeom prst="rect">
            <a:avLst/>
          </a:prstGeom>
        </p:spPr>
        <p:txBody>
          <a:bodyPr anchor="b"/>
          <a:lstStyle>
            <a:lvl1pPr algn="l">
              <a:defRPr spc="150" sz="2000">
                <a:solidFill>
                  <a:srgbClr val="CCD1B9"/>
                </a:solidFill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97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CD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/>
          <p:nvPr/>
        </p:nvSpPr>
        <p:spPr>
          <a:xfrm>
            <a:off x="152400" y="1634970"/>
            <a:ext cx="8831803" cy="5045478"/>
          </a:xfrm>
          <a:prstGeom prst="rect">
            <a:avLst/>
          </a:prstGeom>
          <a:solidFill>
            <a:srgbClr val="CCD1B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Rectangle 7"/>
          <p:cNvSpPr/>
          <p:nvPr/>
        </p:nvSpPr>
        <p:spPr>
          <a:xfrm>
            <a:off x="152398" y="152400"/>
            <a:ext cx="8814049" cy="1346447"/>
          </a:xfrm>
          <a:prstGeom prst="rect">
            <a:avLst/>
          </a:prstGeom>
          <a:solidFill>
            <a:srgbClr val="534949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Texte niveau 1…"/>
          <p:cNvSpPr txBox="1"/>
          <p:nvPr>
            <p:ph type="body" idx="1"/>
          </p:nvPr>
        </p:nvSpPr>
        <p:spPr>
          <a:xfrm>
            <a:off x="380999" y="1719071"/>
            <a:ext cx="8407894" cy="44074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Texte du titre"/>
          <p:cNvSpPr txBox="1"/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6" name="Numéro de diapositive"/>
          <p:cNvSpPr txBox="1"/>
          <p:nvPr>
            <p:ph type="sldNum" sz="quarter" idx="2"/>
          </p:nvPr>
        </p:nvSpPr>
        <p:spPr>
          <a:xfrm>
            <a:off x="8415908" y="6377939"/>
            <a:ext cx="220511" cy="2286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100">
                <a:solidFill>
                  <a:srgbClr val="53494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20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Agend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20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Agend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20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Agend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20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Agend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20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Agend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20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Agend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20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Agend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20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Agend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all" i="0" spc="200" strike="noStrike" sz="3200" u="none">
          <a:solidFill>
            <a:srgbClr val="FFFFFF"/>
          </a:solidFill>
          <a:uFillTx/>
          <a:latin typeface="+mn-lt"/>
          <a:ea typeface="+mn-ea"/>
          <a:cs typeface="+mn-cs"/>
          <a:sym typeface="Agenda"/>
        </a:defRPr>
      </a:lvl9pPr>
    </p:titleStyle>
    <p:bodyStyle>
      <a:lvl1pPr marL="27432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◼"/>
        <a:tabLst/>
        <a:defRPr b="1" baseline="0" cap="none" i="0" spc="150" strike="noStrike" sz="2000" u="none">
          <a:solidFill>
            <a:srgbClr val="534949"/>
          </a:solidFill>
          <a:uFillTx/>
          <a:latin typeface="+mn-lt"/>
          <a:ea typeface="+mn-ea"/>
          <a:cs typeface="+mn-cs"/>
          <a:sym typeface="Agenda"/>
        </a:defRPr>
      </a:lvl1pPr>
      <a:lvl2pPr marL="568959" marR="0" indent="-203199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b="1" baseline="0" cap="none" i="0" spc="150" strike="noStrike" sz="2000" u="none">
          <a:solidFill>
            <a:srgbClr val="534949"/>
          </a:solidFill>
          <a:uFillTx/>
          <a:latin typeface="+mn-lt"/>
          <a:ea typeface="+mn-ea"/>
          <a:cs typeface="+mn-cs"/>
          <a:sym typeface="Agenda"/>
        </a:defRPr>
      </a:lvl2pPr>
      <a:lvl3pPr marL="86868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b="1" baseline="0" cap="none" i="0" spc="150" strike="noStrike" sz="2000" u="none">
          <a:solidFill>
            <a:srgbClr val="534949"/>
          </a:solidFill>
          <a:uFillTx/>
          <a:latin typeface="+mn-lt"/>
          <a:ea typeface="+mn-ea"/>
          <a:cs typeface="+mn-cs"/>
          <a:sym typeface="Agenda"/>
        </a:defRPr>
      </a:lvl3pPr>
      <a:lvl4pPr marL="1175657" marR="0" indent="-261257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b="1" baseline="0" cap="none" i="0" spc="150" strike="noStrike" sz="2000" u="none">
          <a:solidFill>
            <a:srgbClr val="534949"/>
          </a:solidFill>
          <a:uFillTx/>
          <a:latin typeface="+mn-lt"/>
          <a:ea typeface="+mn-ea"/>
          <a:cs typeface="+mn-cs"/>
          <a:sym typeface="Agenda"/>
        </a:defRPr>
      </a:lvl4pPr>
      <a:lvl5pPr marL="1378633" marR="0" indent="-281353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b="1" baseline="0" cap="none" i="0" spc="150" strike="noStrike" sz="2000" u="none">
          <a:solidFill>
            <a:srgbClr val="534949"/>
          </a:solidFill>
          <a:uFillTx/>
          <a:latin typeface="+mn-lt"/>
          <a:ea typeface="+mn-ea"/>
          <a:cs typeface="+mn-cs"/>
          <a:sym typeface="Agenda"/>
        </a:defRPr>
      </a:lvl5pPr>
      <a:lvl6pPr marL="1676400" marR="0" indent="-3048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b="1" baseline="0" cap="none" i="0" spc="150" strike="noStrike" sz="2000" u="none">
          <a:solidFill>
            <a:srgbClr val="534949"/>
          </a:solidFill>
          <a:uFillTx/>
          <a:latin typeface="+mn-lt"/>
          <a:ea typeface="+mn-ea"/>
          <a:cs typeface="+mn-cs"/>
          <a:sym typeface="Agenda"/>
        </a:defRPr>
      </a:lvl6pPr>
      <a:lvl7pPr marL="1950719" marR="0" indent="-304799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b="1" baseline="0" cap="none" i="0" spc="150" strike="noStrike" sz="2000" u="none">
          <a:solidFill>
            <a:srgbClr val="534949"/>
          </a:solidFill>
          <a:uFillTx/>
          <a:latin typeface="+mn-lt"/>
          <a:ea typeface="+mn-ea"/>
          <a:cs typeface="+mn-cs"/>
          <a:sym typeface="Agenda"/>
        </a:defRPr>
      </a:lvl7pPr>
      <a:lvl8pPr marL="2225039" marR="0" indent="-304799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b="1" baseline="0" cap="none" i="0" spc="150" strike="noStrike" sz="2000" u="none">
          <a:solidFill>
            <a:srgbClr val="534949"/>
          </a:solidFill>
          <a:uFillTx/>
          <a:latin typeface="+mn-lt"/>
          <a:ea typeface="+mn-ea"/>
          <a:cs typeface="+mn-cs"/>
          <a:sym typeface="Agenda"/>
        </a:defRPr>
      </a:lvl8pPr>
      <a:lvl9pPr marL="2499359" marR="0" indent="-304799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SzPct val="100000"/>
        <a:buFontTx/>
        <a:buChar char="▪"/>
        <a:tabLst/>
        <a:defRPr b="1" baseline="0" cap="none" i="0" spc="150" strike="noStrike" sz="2000" u="none">
          <a:solidFill>
            <a:srgbClr val="534949"/>
          </a:solidFill>
          <a:uFillTx/>
          <a:latin typeface="+mn-lt"/>
          <a:ea typeface="+mn-ea"/>
          <a:cs typeface="+mn-cs"/>
          <a:sym typeface="Agenda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Agenda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Agenda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Agenda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Agenda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Agenda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Agenda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Agenda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Agenda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Agenda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7qkQK5itqaQ" TargetMode="External"/><Relationship Id="rId3" Type="http://schemas.openxmlformats.org/officeDocument/2006/relationships/video" Target="https://www.youtube.com/embed/7qkQK5itqaQ?feature=oembed" TargetMode="External"/><Relationship Id="rId4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ous-titre 2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pc="100"/>
            </a:pPr>
            <a:r>
              <a:t>Géographie – Notions </a:t>
            </a:r>
          </a:p>
          <a:p>
            <a:pPr>
              <a:defRPr spc="100"/>
            </a:pPr>
            <a:r>
              <a:t>(fiche 11)</a:t>
            </a:r>
          </a:p>
        </p:txBody>
      </p:sp>
      <p:sp>
        <p:nvSpPr>
          <p:cNvPr id="107" name="Titr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pc="100" sz="3700"/>
            </a:lvl1pPr>
          </a:lstStyle>
          <a:p>
            <a:pPr/>
            <a:r>
              <a:t>Les facteurs qui influencent les températures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re 1"/>
          <p:cNvSpPr txBox="1"/>
          <p:nvPr>
            <p:ph type="title"/>
          </p:nvPr>
        </p:nvSpPr>
        <p:spPr>
          <a:xfrm>
            <a:off x="381000" y="355847"/>
            <a:ext cx="8381259" cy="1054395"/>
          </a:xfrm>
          <a:prstGeom prst="rect">
            <a:avLst/>
          </a:prstGeom>
        </p:spPr>
        <p:txBody>
          <a:bodyPr/>
          <a:lstStyle/>
          <a:p>
            <a:pPr/>
            <a:r>
              <a:t>L’influence du soleil</a:t>
            </a:r>
          </a:p>
        </p:txBody>
      </p:sp>
      <p:pic>
        <p:nvPicPr>
          <p:cNvPr id="110" name="Image 2" descr="Imag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5655" y="1754441"/>
            <a:ext cx="6408713" cy="4806536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Zone recevant les rayons solaires : surface dégelée"/>
          <p:cNvSpPr txBox="1"/>
          <p:nvPr/>
        </p:nvSpPr>
        <p:spPr>
          <a:xfrm>
            <a:off x="2423797" y="5732913"/>
            <a:ext cx="3791578" cy="281781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5"/>
              </a:gs>
              <a:gs pos="100000">
                <a:schemeClr val="accent5">
                  <a:lumOff val="-3155"/>
                </a:schemeClr>
              </a:gs>
            </a:gsLst>
            <a:path path="circle">
              <a:fillToRect l="37721" t="-19636" r="62278" b="119636"/>
            </a:path>
          </a:gradFill>
          <a:ln w="10000">
            <a:solidFill>
              <a:schemeClr val="accent5"/>
            </a:solidFill>
          </a:ln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Zone recevant les rayons solaires : surface dégelée</a:t>
            </a:r>
          </a:p>
        </p:txBody>
      </p:sp>
      <p:sp>
        <p:nvSpPr>
          <p:cNvPr id="112" name="Zone à l’ombre : présence de givre"/>
          <p:cNvSpPr txBox="1"/>
          <p:nvPr/>
        </p:nvSpPr>
        <p:spPr>
          <a:xfrm>
            <a:off x="5311375" y="3908869"/>
            <a:ext cx="1411445" cy="497681"/>
          </a:xfrm>
          <a:prstGeom prst="rect">
            <a:avLst/>
          </a:prstGeom>
          <a:gradFill>
            <a:gsLst>
              <a:gs pos="0">
                <a:schemeClr val="accent6"/>
              </a:gs>
              <a:gs pos="90000">
                <a:schemeClr val="accent6"/>
              </a:gs>
              <a:gs pos="100000">
                <a:schemeClr val="accent6">
                  <a:lumOff val="-3295"/>
                </a:schemeClr>
              </a:gs>
            </a:gsLst>
            <a:path path="circle">
              <a:fillToRect l="37721" t="-19636" r="62278" b="119636"/>
            </a:path>
          </a:gradFill>
          <a:ln w="10000">
            <a:solidFill>
              <a:schemeClr val="accent1"/>
            </a:solidFill>
          </a:ln>
          <a:effectLst>
            <a:outerShdw sx="100000" sy="100000" kx="0" ky="0" algn="b" rotWithShape="0" blurRad="38100" dist="25400" dir="5400000">
              <a:srgbClr val="000000">
                <a:alpha val="4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pPr/>
            <a:r>
              <a:t>Zone à l’ombre : présence de givre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Titre 1"/>
          <p:cNvSpPr txBox="1"/>
          <p:nvPr>
            <p:ph type="title"/>
          </p:nvPr>
        </p:nvSpPr>
        <p:spPr>
          <a:xfrm>
            <a:off x="381000" y="355847"/>
            <a:ext cx="8381259" cy="1054395"/>
          </a:xfrm>
          <a:prstGeom prst="rect">
            <a:avLst/>
          </a:prstGeom>
        </p:spPr>
        <p:txBody>
          <a:bodyPr/>
          <a:lstStyle/>
          <a:p>
            <a:pPr/>
            <a:r>
              <a:t>L’effet de serre</a:t>
            </a:r>
          </a:p>
        </p:txBody>
      </p:sp>
      <p:pic>
        <p:nvPicPr>
          <p:cNvPr id="11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5575" y="1916832"/>
            <a:ext cx="7800868" cy="46085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re 1"/>
          <p:cNvSpPr txBox="1"/>
          <p:nvPr>
            <p:ph type="title"/>
          </p:nvPr>
        </p:nvSpPr>
        <p:spPr>
          <a:xfrm>
            <a:off x="381000" y="355847"/>
            <a:ext cx="8381259" cy="1054395"/>
          </a:xfrm>
          <a:prstGeom prst="rect">
            <a:avLst/>
          </a:prstGeom>
        </p:spPr>
        <p:txBody>
          <a:bodyPr/>
          <a:lstStyle/>
          <a:p>
            <a:pPr/>
            <a:r>
              <a:t>Rotation et révolution de la Terre</a:t>
            </a:r>
          </a:p>
        </p:txBody>
      </p:sp>
      <p:sp>
        <p:nvSpPr>
          <p:cNvPr id="118" name="ZoneTexte 2"/>
          <p:cNvSpPr txBox="1"/>
          <p:nvPr/>
        </p:nvSpPr>
        <p:spPr>
          <a:xfrm>
            <a:off x="2385472" y="5795972"/>
            <a:ext cx="3756026" cy="325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Lien : </a:t>
            </a:r>
            <a:r>
              <a:rPr u="sng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hlinkClick r:id="rId2" invalidUrl="" action="" tgtFrame="" tooltip="" history="1" highlightClick="0" endSnd="0"/>
              </a:rPr>
              <a:t>https://youtu.be/7qkQK5itqaQ</a:t>
            </a:r>
            <a:r>
              <a:t> </a:t>
            </a:r>
          </a:p>
        </p:txBody>
      </p:sp>
      <p:pic>
        <p:nvPicPr>
          <p:cNvPr id="119" name="Rotation et translation de la Terre - Les mouvements de la planète Terre" descr="Rotation et translation de la Terre - Les mouvements de la planète Terre"/>
          <p:cNvPicPr>
            <a:picLocks noChangeAspect="0"/>
          </p:cNvPicPr>
          <p:nvPr>
            <a:videoFile xmlns:mc="http://schemas.openxmlformats.org/markup-compatibility/2006" xmlns:aiw="http://developer.apple.com/namespaces/iwork" r:link="rId3" mc:Ignorable="aiw" aiw:title="Rotation et translation de la Terre - Les mouvements de la planète Terre" aiw:author="Smile and Learn - Français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45183" y="1837114"/>
            <a:ext cx="6436603" cy="362059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7" fill="hold" display="0">
                  <p:stCondLst>
                    <p:cond delay="indefinite"/>
                  </p:stCondLst>
                </p:cTn>
                <p:tgtEl>
                  <p:spTgt spid="119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119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itre 1"/>
          <p:cNvSpPr txBox="1"/>
          <p:nvPr>
            <p:ph type="title"/>
          </p:nvPr>
        </p:nvSpPr>
        <p:spPr>
          <a:xfrm>
            <a:off x="381000" y="355847"/>
            <a:ext cx="8381259" cy="1054395"/>
          </a:xfrm>
          <a:prstGeom prst="rect">
            <a:avLst/>
          </a:prstGeom>
        </p:spPr>
        <p:txBody>
          <a:bodyPr/>
          <a:lstStyle/>
          <a:p>
            <a:pPr/>
            <a:r>
              <a:t>Les isothermes de janvier</a:t>
            </a:r>
          </a:p>
        </p:txBody>
      </p:sp>
      <p:pic>
        <p:nvPicPr>
          <p:cNvPr id="122" name="IMG_0981.heic" descr="IMG_0981.heic"/>
          <p:cNvPicPr>
            <a:picLocks noChangeAspect="1"/>
          </p:cNvPicPr>
          <p:nvPr/>
        </p:nvPicPr>
        <p:blipFill>
          <a:blip r:embed="rId2">
            <a:extLst/>
          </a:blip>
          <a:srcRect l="0" t="6970" r="0" b="46530"/>
          <a:stretch>
            <a:fillRect/>
          </a:stretch>
        </p:blipFill>
        <p:spPr>
          <a:xfrm>
            <a:off x="440359" y="1815233"/>
            <a:ext cx="7919027" cy="45381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itre 1"/>
          <p:cNvSpPr txBox="1"/>
          <p:nvPr>
            <p:ph type="title"/>
          </p:nvPr>
        </p:nvSpPr>
        <p:spPr>
          <a:xfrm>
            <a:off x="381000" y="355847"/>
            <a:ext cx="8381259" cy="1054395"/>
          </a:xfrm>
          <a:prstGeom prst="rect">
            <a:avLst/>
          </a:prstGeom>
        </p:spPr>
        <p:txBody>
          <a:bodyPr/>
          <a:lstStyle/>
          <a:p>
            <a:pPr/>
            <a:r>
              <a:t>Les isothermes de juillet</a:t>
            </a:r>
          </a:p>
        </p:txBody>
      </p:sp>
      <p:pic>
        <p:nvPicPr>
          <p:cNvPr id="125" name="IMG_0981.heic" descr="IMG_0981.heic"/>
          <p:cNvPicPr>
            <a:picLocks noChangeAspect="1"/>
          </p:cNvPicPr>
          <p:nvPr/>
        </p:nvPicPr>
        <p:blipFill>
          <a:blip r:embed="rId2">
            <a:extLst/>
          </a:blip>
          <a:srcRect l="0" t="53303" r="0" b="6227"/>
          <a:stretch>
            <a:fillRect/>
          </a:stretch>
        </p:blipFill>
        <p:spPr>
          <a:xfrm>
            <a:off x="419496" y="1897584"/>
            <a:ext cx="8304944" cy="41420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re 1"/>
          <p:cNvSpPr txBox="1"/>
          <p:nvPr>
            <p:ph type="title"/>
          </p:nvPr>
        </p:nvSpPr>
        <p:spPr>
          <a:xfrm>
            <a:off x="381000" y="355847"/>
            <a:ext cx="8381259" cy="1054395"/>
          </a:xfrm>
          <a:prstGeom prst="rect">
            <a:avLst/>
          </a:prstGeom>
        </p:spPr>
        <p:txBody>
          <a:bodyPr/>
          <a:lstStyle/>
          <a:p>
            <a:pPr/>
            <a:r>
              <a:t>Les courants marins</a:t>
            </a:r>
          </a:p>
        </p:txBody>
      </p:sp>
      <p:pic>
        <p:nvPicPr>
          <p:cNvPr id="128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9591" y="1700808"/>
            <a:ext cx="7416826" cy="48889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itre 1"/>
          <p:cNvSpPr txBox="1"/>
          <p:nvPr>
            <p:ph type="title"/>
          </p:nvPr>
        </p:nvSpPr>
        <p:spPr>
          <a:xfrm>
            <a:off x="381000" y="355847"/>
            <a:ext cx="8381259" cy="1054395"/>
          </a:xfrm>
          <a:prstGeom prst="rect">
            <a:avLst/>
          </a:prstGeom>
        </p:spPr>
        <p:txBody>
          <a:bodyPr/>
          <a:lstStyle/>
          <a:p>
            <a:pPr/>
            <a:r>
              <a:t>La proximité ou non de la mer</a:t>
            </a:r>
          </a:p>
        </p:txBody>
      </p:sp>
      <p:pic>
        <p:nvPicPr>
          <p:cNvPr id="131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4008" y="2276872"/>
            <a:ext cx="4317359" cy="29022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1519" y="2276872"/>
            <a:ext cx="4244332" cy="2902205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ZoneTexte 2"/>
          <p:cNvSpPr txBox="1"/>
          <p:nvPr/>
        </p:nvSpPr>
        <p:spPr>
          <a:xfrm>
            <a:off x="1941700" y="5651956"/>
            <a:ext cx="5059046" cy="325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Les prévisions météorologiques pour le 23 avril 2021.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1"/>
          <p:cNvSpPr txBox="1"/>
          <p:nvPr>
            <p:ph type="title"/>
          </p:nvPr>
        </p:nvSpPr>
        <p:spPr>
          <a:xfrm>
            <a:off x="381000" y="355847"/>
            <a:ext cx="8381259" cy="1054395"/>
          </a:xfrm>
          <a:prstGeom prst="rect">
            <a:avLst/>
          </a:prstGeom>
        </p:spPr>
        <p:txBody>
          <a:bodyPr/>
          <a:lstStyle/>
          <a:p>
            <a:pPr/>
            <a:r>
              <a:t>L’influence de l’altitude dans la troposphère</a:t>
            </a:r>
          </a:p>
        </p:txBody>
      </p:sp>
      <p:pic>
        <p:nvPicPr>
          <p:cNvPr id="13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3527" y="1718910"/>
            <a:ext cx="5184578" cy="5150013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ZoneTexte 2"/>
          <p:cNvSpPr txBox="1"/>
          <p:nvPr/>
        </p:nvSpPr>
        <p:spPr>
          <a:xfrm>
            <a:off x="5841856" y="2420888"/>
            <a:ext cx="3004905" cy="11633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/>
            <a:r>
              <a:t>En moyenne, dans la troposphère, la T° diminue de 0,6°C à chaque fois qu’on s’élève de 100 mètres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ille">
  <a:themeElements>
    <a:clrScheme name="Grill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0000FF"/>
      </a:hlink>
      <a:folHlink>
        <a:srgbClr val="FF00FF"/>
      </a:folHlink>
    </a:clrScheme>
    <a:fontScheme name="Grille">
      <a:majorFont>
        <a:latin typeface="Arial"/>
        <a:ea typeface="Arial"/>
        <a:cs typeface="Arial"/>
      </a:majorFont>
      <a:minorFont>
        <a:latin typeface="Agenda"/>
        <a:ea typeface="Agenda"/>
        <a:cs typeface="Agenda"/>
      </a:minorFont>
    </a:fontScheme>
    <a:fmtScheme name="Gril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gend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gend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ille">
  <a:themeElements>
    <a:clrScheme name="Grill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0000FF"/>
      </a:hlink>
      <a:folHlink>
        <a:srgbClr val="FF00FF"/>
      </a:folHlink>
    </a:clrScheme>
    <a:fontScheme name="Grille">
      <a:majorFont>
        <a:latin typeface="Arial"/>
        <a:ea typeface="Arial"/>
        <a:cs typeface="Arial"/>
      </a:majorFont>
      <a:minorFont>
        <a:latin typeface="Agenda"/>
        <a:ea typeface="Agenda"/>
        <a:cs typeface="Agenda"/>
      </a:minorFont>
    </a:fontScheme>
    <a:fmtScheme name="Gril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905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gend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905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gend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